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0" r:id="rId4"/>
    <p:sldId id="271" r:id="rId5"/>
    <p:sldId id="272" r:id="rId6"/>
    <p:sldId id="267" r:id="rId7"/>
    <p:sldId id="273" r:id="rId8"/>
    <p:sldId id="256" r:id="rId9"/>
    <p:sldId id="274" r:id="rId10"/>
    <p:sldId id="266" r:id="rId11"/>
    <p:sldId id="275" r:id="rId12"/>
    <p:sldId id="258" r:id="rId13"/>
    <p:sldId id="276" r:id="rId14"/>
    <p:sldId id="257" r:id="rId15"/>
    <p:sldId id="277" r:id="rId16"/>
    <p:sldId id="260" r:id="rId17"/>
    <p:sldId id="278" r:id="rId18"/>
    <p:sldId id="264" r:id="rId19"/>
    <p:sldId id="279" r:id="rId20"/>
    <p:sldId id="268" r:id="rId21"/>
    <p:sldId id="280" r:id="rId22"/>
    <p:sldId id="262" r:id="rId23"/>
    <p:sldId id="281" r:id="rId24"/>
    <p:sldId id="265" r:id="rId25"/>
    <p:sldId id="282" r:id="rId26"/>
    <p:sldId id="261" r:id="rId27"/>
    <p:sldId id="283" r:id="rId28"/>
    <p:sldId id="284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C323-CF20-497D-17AC-273871F7F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AC556-6BE2-DBD2-1BC9-4C7760545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35984-2A57-EE2E-B85D-5894EA97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10DB-2F9C-4200-AE96-350B2FD8FA70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5E99E-5515-4268-1584-89B9A79A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87C3F-5D65-C533-7EBB-D39DD2FD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BA2-2493-415B-9065-3AF5F5EB4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0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71B97-65F8-7D82-BDEB-CF69E98A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3AC89-BB99-1EBE-6BFF-7E6FE2604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0D987-CF4D-4FF8-6CFE-EFAFE58E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10DB-2F9C-4200-AE96-350B2FD8FA70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C2261-7B33-581F-8336-2B0EE847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DABF0-2C12-3472-0776-DBF88BEF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BA2-2493-415B-9065-3AF5F5EB4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80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CFB9F2-8FC1-DAD0-DDE7-98DED2AD4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18CB0-6C04-663B-7E2E-2FAAFE282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F1FD7-6C7D-4763-C0F8-777D3695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10DB-2F9C-4200-AE96-350B2FD8FA70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FF98A-CC3B-9497-8A60-37444934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45B71-A954-A79E-D426-3EEF2A12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BA2-2493-415B-9065-3AF5F5EB4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9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2265-A0BD-DBB6-FCC9-864D7F0F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5468-58E5-7B8F-6144-5E170ACE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84286-B77C-F865-2593-E3622655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10DB-2F9C-4200-AE96-350B2FD8FA70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A987D-03A4-9F66-06E8-142D7464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FF36D-3D46-8A10-5A6D-C1009F8E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BA2-2493-415B-9065-3AF5F5EB4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1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CF42-1F94-9D9C-2554-6B3577E8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34E98-FF13-2A1D-3334-C3E1DB07E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CC61A-1DA0-6E19-BF4D-679007A7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10DB-2F9C-4200-AE96-350B2FD8FA70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876C6-7B85-AD86-509F-9675948A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1061B-8F18-C5FB-097F-034E3048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BA2-2493-415B-9065-3AF5F5EB4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14B1-E5ED-A3ED-463B-3D23C549C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08239-6EB0-1835-F735-B35932FE1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29866-3CD3-4879-5502-A56B178E0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27F95-DAF2-D82D-7949-A232BEFA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10DB-2F9C-4200-AE96-350B2FD8FA70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0A1F3-98E3-C88A-F3A8-3B892E11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62F82-B09A-6CCF-B9FF-25B01F16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BA2-2493-415B-9065-3AF5F5EB4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4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562F-61BE-B817-3983-ABE9CC7C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EC5EF-0C30-DAE8-FE73-D90FD17DA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C0EC-F26E-70F8-780E-F8DB55BC1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DCA9B-591E-F7E2-4C14-D964DD492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A1DC8-82D5-6613-6EDE-2389370F7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C1400-108B-C109-0E12-B2771A36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10DB-2F9C-4200-AE96-350B2FD8FA70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A96D82-AA96-D3F3-C07F-9D08AAB8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4E1A0-4DAA-F949-D16C-7988009E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BA2-2493-415B-9065-3AF5F5EB4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7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42BC-6E3B-D2A6-DA28-D6E79498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29E61-FF0D-DFA0-4831-A07C9D31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10DB-2F9C-4200-AE96-350B2FD8FA70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AD741-7838-C267-9E5F-80FBEE43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02899-5A03-44AA-5FA1-B5353368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BA2-2493-415B-9065-3AF5F5EB4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0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08E68-D974-6D2D-A0CA-8699F21B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10DB-2F9C-4200-AE96-350B2FD8FA70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22A2D-47BC-3AC5-B7F6-AF1BAB0A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B894E-C2BE-7BE5-E3DF-BD7E3CEF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BA2-2493-415B-9065-3AF5F5EB4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7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C61D-1EE3-FF64-3D42-72DEC470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ECCB8-AFC6-AD65-E942-47369A1FA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76FC3-4497-246A-796F-F5ABA1D49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BA1B0-1A26-183E-866C-13BB7711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10DB-2F9C-4200-AE96-350B2FD8FA70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ABEEB-D746-F9DF-0DCF-30647E7F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3AFED-70B0-FE07-5C56-D57FF350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BA2-2493-415B-9065-3AF5F5EB4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6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0ED3-7214-A46E-9580-27D9D42D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53ECBA-66DA-CB72-DDBB-2A1388DEA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1E64E-88BC-B730-75C0-B416705C1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B8792-5868-2188-4763-C249EED7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10DB-2F9C-4200-AE96-350B2FD8FA70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3E27-96EE-8625-0D5B-74EC4CEB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4C1F3-CF6F-776F-897A-FE4F3D22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DBA2-2493-415B-9065-3AF5F5EB4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7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31749-A2CC-62C8-FA13-32700F64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D4C6E-0D81-F5FF-86C9-FB3AECF32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E53D5-60B8-007D-DA01-E023A2C2E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110DB-2F9C-4200-AE96-350B2FD8FA70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9900-6003-C3D7-B953-833C931EE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2FC7-5877-F374-6562-C9D0167B3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5DBA2-2493-415B-9065-3AF5F5EB4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6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abrats.internationa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bratsacademy.online/teacher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ratsacademy/ukeduc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ratsacademy.onlin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mned.mirror.co.uk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ratsacademy.online/diar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D93F-7E3A-7A2B-3C8E-24099EAE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F6B7E-03BF-3417-32CA-069AFD723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1679" cy="5642563"/>
          </a:xfrm>
          <a:prstGeom prst="rect">
            <a:avLst/>
          </a:prstGeom>
        </p:spPr>
      </p:pic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07" y="-1"/>
            <a:ext cx="3988493" cy="5642563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3FCC2C-60BA-10AE-75D1-2ABA3DDF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649147"/>
            <a:ext cx="1291472" cy="12088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7CB9414-97C8-745B-1A27-4953FF013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732" y="6243530"/>
            <a:ext cx="3004552" cy="5653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57815-D30A-8F09-BA31-B600EB595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732" y="5722518"/>
            <a:ext cx="3461824" cy="5703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74D46E9-C969-2A7C-9BF3-E9678E0F4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5722518"/>
            <a:ext cx="3048308" cy="7009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5FA6EAB-6448-92FB-FE1E-09BEEB2ED7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1532" y="5702582"/>
            <a:ext cx="3927095" cy="6790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040F383-48CE-9C3A-CF83-67E4E81521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2556" y="6303596"/>
            <a:ext cx="1053444" cy="4452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5A417D4-6CEE-8CF4-4D10-703CE19E2E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6224" y="6321277"/>
            <a:ext cx="1746561" cy="40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ice in lab coats&#10;&#10;Description automatically generated">
            <a:extLst>
              <a:ext uri="{FF2B5EF4-FFF2-40B4-BE49-F238E27FC236}">
                <a16:creationId xmlns:a16="http://schemas.microsoft.com/office/drawing/2014/main" id="{2EA5B822-B636-F559-0F92-BBC19DFEA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group of mice wearing lab coats&#10;&#10;Description automatically generated">
            <a:extLst>
              <a:ext uri="{FF2B5EF4-FFF2-40B4-BE49-F238E27FC236}">
                <a16:creationId xmlns:a16="http://schemas.microsoft.com/office/drawing/2014/main" id="{638662AF-F213-3A0C-D0A7-059BD119A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75"/>
            <a:ext cx="121920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4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835" y="1378422"/>
            <a:ext cx="3315855" cy="469097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Operation Totem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766ED-0228-F841-D5D3-E9245D562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10" y="1325945"/>
            <a:ext cx="2946372" cy="4743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CDEA9D-0A93-B6D0-759E-B7295EBDE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682" y="1325944"/>
            <a:ext cx="5671154" cy="47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7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ice wearing lab coats&#10;&#10;Description automatically generated">
            <a:extLst>
              <a:ext uri="{FF2B5EF4-FFF2-40B4-BE49-F238E27FC236}">
                <a16:creationId xmlns:a16="http://schemas.microsoft.com/office/drawing/2014/main" id="{3E2B0F29-EF07-20F7-F1B4-7361B7463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1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44" y="1377052"/>
            <a:ext cx="3315855" cy="469097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Operation Mosaic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BCC4F-B057-7604-F6A5-B1BE9AB5F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" y="1311916"/>
            <a:ext cx="2784305" cy="4756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EB9FE2-F451-5FC5-D384-EEBE2C2F7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002" y="1318245"/>
            <a:ext cx="6328076" cy="47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3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ice wearing lab coats&#10;&#10;Description automatically generated">
            <a:extLst>
              <a:ext uri="{FF2B5EF4-FFF2-40B4-BE49-F238E27FC236}">
                <a16:creationId xmlns:a16="http://schemas.microsoft.com/office/drawing/2014/main" id="{ED1CE18B-6A4D-B42D-EDB3-FB6927848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1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Operation Buffalo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EF296-AC5F-ED65-0E53-38AC50E3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532"/>
            <a:ext cx="2527432" cy="5081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A9E612-5D4C-DF3D-64AB-2D548367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211" y="934532"/>
            <a:ext cx="6186315" cy="5081656"/>
          </a:xfrm>
          <a:prstGeom prst="rect">
            <a:avLst/>
          </a:prstGeom>
        </p:spPr>
      </p:pic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8" y="920146"/>
            <a:ext cx="3602181" cy="5096041"/>
          </a:xfrm>
        </p:spPr>
      </p:pic>
    </p:spTree>
    <p:extLst>
      <p:ext uri="{BB962C8B-B14F-4D97-AF65-F5344CB8AC3E}">
        <p14:creationId xmlns:p14="http://schemas.microsoft.com/office/powerpoint/2010/main" val="413165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ice wearing lab coats&#10;&#10;Description automatically generated">
            <a:extLst>
              <a:ext uri="{FF2B5EF4-FFF2-40B4-BE49-F238E27FC236}">
                <a16:creationId xmlns:a16="http://schemas.microsoft.com/office/drawing/2014/main" id="{B6301DB4-B96F-79B0-7133-1A6BF9F75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0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Operation Antler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EF296-AC5F-ED65-0E53-38AC50E3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532"/>
            <a:ext cx="2527432" cy="5081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A9E612-5D4C-DF3D-64AB-2D548367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211" y="934532"/>
            <a:ext cx="6186315" cy="5081656"/>
          </a:xfrm>
          <a:prstGeom prst="rect">
            <a:avLst/>
          </a:prstGeom>
        </p:spPr>
      </p:pic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8" y="920146"/>
            <a:ext cx="3602181" cy="5096041"/>
          </a:xfrm>
        </p:spPr>
      </p:pic>
    </p:spTree>
    <p:extLst>
      <p:ext uri="{BB962C8B-B14F-4D97-AF65-F5344CB8AC3E}">
        <p14:creationId xmlns:p14="http://schemas.microsoft.com/office/powerpoint/2010/main" val="2069546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group of mice wearing lab coats&#10;&#10;Description automatically generated">
            <a:extLst>
              <a:ext uri="{FF2B5EF4-FFF2-40B4-BE49-F238E27FC236}">
                <a16:creationId xmlns:a16="http://schemas.microsoft.com/office/drawing/2014/main" id="{BDE5EAD4-900B-520B-7E94-D0AF1276A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61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Operation Grapple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568" y="803565"/>
            <a:ext cx="3894083" cy="550899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33C8F4-51F3-68E6-C4B5-00CF2B849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9" y="903952"/>
            <a:ext cx="2208712" cy="5408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8C1A12-4104-C29C-EB1B-B9AD8EF1C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561" y="903951"/>
            <a:ext cx="5936007" cy="54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4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0"/>
            <a:ext cx="4795405" cy="678411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5144654" y="212437"/>
            <a:ext cx="67979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Welcome to the Supplementary guide for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BRITISH NUCLEAR TESTING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AN INTRODUCTION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‘Have You Seen The Dragon’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C4A7D-FB42-09DA-E1B3-956C65F7DF20}"/>
              </a:ext>
            </a:extLst>
          </p:cNvPr>
          <p:cNvSpPr txBox="1"/>
          <p:nvPr/>
        </p:nvSpPr>
        <p:spPr>
          <a:xfrm>
            <a:off x="5347855" y="4599709"/>
            <a:ext cx="6594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material is provided on a free to use license for education purposes only. </a:t>
            </a:r>
          </a:p>
          <a:p>
            <a:r>
              <a:rPr lang="en-GB" dirty="0">
                <a:solidFill>
                  <a:schemeClr val="bg1"/>
                </a:solidFill>
              </a:rPr>
              <a:t>The Intellectual property Rights to this material and the video are the property of LABRATS CIC. (Company no 12874772 registered in the UK) </a:t>
            </a:r>
          </a:p>
          <a:p>
            <a:r>
              <a:rPr lang="en-GB" dirty="0">
                <a:solidFill>
                  <a:schemeClr val="bg1"/>
                </a:solidFill>
              </a:rPr>
              <a:t>No unauthorised copying or distribution other than for education purposes across the world.</a:t>
            </a:r>
          </a:p>
        </p:txBody>
      </p:sp>
    </p:spTree>
    <p:extLst>
      <p:ext uri="{BB962C8B-B14F-4D97-AF65-F5344CB8AC3E}">
        <p14:creationId xmlns:p14="http://schemas.microsoft.com/office/powerpoint/2010/main" val="733436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ice in lab coats&#10;&#10;Description automatically generated">
            <a:extLst>
              <a:ext uri="{FF2B5EF4-FFF2-40B4-BE49-F238E27FC236}">
                <a16:creationId xmlns:a16="http://schemas.microsoft.com/office/drawing/2014/main" id="{4B008103-AFB3-EDC3-8768-0D5AE96C1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36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NTS Series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589" y="1033257"/>
            <a:ext cx="3127734" cy="442483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7541F1-569F-E52C-3F97-4C2D3E616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7" y="1033259"/>
            <a:ext cx="2484581" cy="4424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0CD777-EC3C-3CB6-2CDB-5DCC25515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018" y="1033259"/>
            <a:ext cx="6112570" cy="44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28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ice wearing lab coats&#10;&#10;Description automatically generated">
            <a:extLst>
              <a:ext uri="{FF2B5EF4-FFF2-40B4-BE49-F238E27FC236}">
                <a16:creationId xmlns:a16="http://schemas.microsoft.com/office/drawing/2014/main" id="{FB7149D9-1A2D-3875-0A14-4AFB71AAA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6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Operation Dominic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09" y="1134105"/>
            <a:ext cx="3376847" cy="47772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8C1A12-4104-C29C-EB1B-B9AD8EF1C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692" y="1245698"/>
            <a:ext cx="5120617" cy="4665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226984-359B-C209-88DD-E21FDFEFB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42" y="1245696"/>
            <a:ext cx="26860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1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ice wearing lab coats&#10;&#10;Description automatically generated">
            <a:extLst>
              <a:ext uri="{FF2B5EF4-FFF2-40B4-BE49-F238E27FC236}">
                <a16:creationId xmlns:a16="http://schemas.microsoft.com/office/drawing/2014/main" id="{9967FE99-1CC0-A1A3-C28D-462B75A1A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5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Minor Trials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A9E612-5D4C-DF3D-64AB-2D5483675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175" y="934531"/>
            <a:ext cx="6186315" cy="5081656"/>
          </a:xfrm>
          <a:prstGeom prst="rect">
            <a:avLst/>
          </a:prstGeom>
        </p:spPr>
      </p:pic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8" y="920146"/>
            <a:ext cx="3602181" cy="509604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02157-1F2D-D741-E5ED-08E274916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1724"/>
            <a:ext cx="2740577" cy="50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26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ice wearing lab coats&#10;&#10;Description automatically generated">
            <a:extLst>
              <a:ext uri="{FF2B5EF4-FFF2-40B4-BE49-F238E27FC236}">
                <a16:creationId xmlns:a16="http://schemas.microsoft.com/office/drawing/2014/main" id="{7209603F-FB46-392D-4611-C062D8641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r="10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75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Cleanup Operations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A9E612-5D4C-DF3D-64AB-2D5483675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175" y="934531"/>
            <a:ext cx="6186315" cy="5081656"/>
          </a:xfrm>
          <a:prstGeom prst="rect">
            <a:avLst/>
          </a:prstGeom>
        </p:spPr>
      </p:pic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8" y="920146"/>
            <a:ext cx="3602181" cy="509604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02157-1F2D-D741-E5ED-08E274916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4531"/>
            <a:ext cx="2740577" cy="50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53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0"/>
            <a:ext cx="4795405" cy="678411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5144654" y="101191"/>
            <a:ext cx="6797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BRITISH NUCLEAR TESTING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AN INTRODUCTION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‘Have You Seen The Dragon’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C4A7D-FB42-09DA-E1B3-956C65F7DF20}"/>
              </a:ext>
            </a:extLst>
          </p:cNvPr>
          <p:cNvSpPr txBox="1"/>
          <p:nvPr/>
        </p:nvSpPr>
        <p:spPr>
          <a:xfrm>
            <a:off x="5347855" y="2963513"/>
            <a:ext cx="65947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provide feedback on the Video and the Educational Material provided by emailing 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info@labrats.international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Your feedback is very important to us to improve our services.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If you haven’t already, take the educational </a:t>
            </a:r>
            <a:r>
              <a:rPr lang="en-GB" dirty="0" err="1">
                <a:solidFill>
                  <a:schemeClr val="bg1"/>
                </a:solidFill>
              </a:rPr>
              <a:t>Quizes</a:t>
            </a:r>
            <a:r>
              <a:rPr lang="en-GB" dirty="0">
                <a:solidFill>
                  <a:schemeClr val="bg1"/>
                </a:solidFill>
              </a:rPr>
              <a:t> available on the Academy website and share the experience with your students.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 full teacher companion pack for the quizzes can be found at: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hlinkClick r:id="rId4"/>
              </a:rPr>
              <a:t>https://www.labratsacademy.online/teacher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77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ice wearing lab coats&#10;&#10;Description automatically generated">
            <a:extLst>
              <a:ext uri="{FF2B5EF4-FFF2-40B4-BE49-F238E27FC236}">
                <a16:creationId xmlns:a16="http://schemas.microsoft.com/office/drawing/2014/main" id="{EB670250-1DB9-49A2-0EE0-E1DC145B8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5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0"/>
            <a:ext cx="4795405" cy="678411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5144654" y="212436"/>
            <a:ext cx="6797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BRITISH NUCLEAR TESTING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AN INTRODUCTION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‘Have You Seen The Dragon’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C4A7D-FB42-09DA-E1B3-956C65F7DF20}"/>
              </a:ext>
            </a:extLst>
          </p:cNvPr>
          <p:cNvSpPr txBox="1"/>
          <p:nvPr/>
        </p:nvSpPr>
        <p:spPr>
          <a:xfrm>
            <a:off x="5347855" y="3783242"/>
            <a:ext cx="6594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educational video is available on the LABRATS YouTube channel by clicking the link below: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hlinkClick r:id="rId3"/>
              </a:rPr>
              <a:t>www.labratsacademy.online/ukeducation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This video lasts 18 minutes and contains details and information about the British Nuclear testing program (both atmospheric and underground) as well as clean-up operations.</a:t>
            </a:r>
          </a:p>
        </p:txBody>
      </p:sp>
    </p:spTree>
    <p:extLst>
      <p:ext uri="{BB962C8B-B14F-4D97-AF65-F5344CB8AC3E}">
        <p14:creationId xmlns:p14="http://schemas.microsoft.com/office/powerpoint/2010/main" val="410323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0"/>
            <a:ext cx="4795405" cy="678411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5144654" y="212437"/>
            <a:ext cx="6797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BRITISH NUCLEAR TESTING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AN INTRODUCTION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‘Have You Seen The Dragon’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C4A7D-FB42-09DA-E1B3-956C65F7DF20}"/>
              </a:ext>
            </a:extLst>
          </p:cNvPr>
          <p:cNvSpPr txBox="1"/>
          <p:nvPr/>
        </p:nvSpPr>
        <p:spPr>
          <a:xfrm>
            <a:off x="5347855" y="3434569"/>
            <a:ext cx="6594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Each testing operation was given a code name by the British Government. The following slides detail the codename for the Operations. Each slide will show: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Year(s)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Number of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Approximate Total Yield (given in kilotons)</a:t>
            </a:r>
          </a:p>
        </p:txBody>
      </p:sp>
    </p:spTree>
    <p:extLst>
      <p:ext uri="{BB962C8B-B14F-4D97-AF65-F5344CB8AC3E}">
        <p14:creationId xmlns:p14="http://schemas.microsoft.com/office/powerpoint/2010/main" val="254899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0"/>
            <a:ext cx="4795405" cy="678411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5144654" y="212437"/>
            <a:ext cx="6797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BRITISH NUCLEAR TESTING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AN INTRODUCTION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‘Have You Seen The Dragon’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C4A7D-FB42-09DA-E1B3-956C65F7DF20}"/>
              </a:ext>
            </a:extLst>
          </p:cNvPr>
          <p:cNvSpPr txBox="1"/>
          <p:nvPr/>
        </p:nvSpPr>
        <p:spPr>
          <a:xfrm>
            <a:off x="5347855" y="2963513"/>
            <a:ext cx="65947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Instructor Notes: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The video contains each of the test slides, but they are provided here for reference purposes and to show the location using Google Earth for reference.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The testing program ran from 1952-1991.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The UK tested in Australia, Pacific Islands and the Nevada Desert (USA)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Further information about worldwide testing can be found at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www.labratsacademy.online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Further information about the participants of the tests can be found at </a:t>
            </a:r>
            <a:r>
              <a:rPr lang="en-GB" dirty="0">
                <a:solidFill>
                  <a:schemeClr val="bg1"/>
                </a:solidFill>
                <a:hlinkClick r:id="rId4"/>
              </a:rPr>
              <a:t>https://damned.mirror.co.uk/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4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ED979E9-8631-2908-626F-D9B7D3BD4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7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0"/>
            <a:ext cx="4795405" cy="678411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5144654" y="212437"/>
            <a:ext cx="6797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BRITISH NUCLEAR TESTING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AN INTRODUCTION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‘Have You Seen The Dragon’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C4A7D-FB42-09DA-E1B3-956C65F7DF20}"/>
              </a:ext>
            </a:extLst>
          </p:cNvPr>
          <p:cNvSpPr txBox="1"/>
          <p:nvPr/>
        </p:nvSpPr>
        <p:spPr>
          <a:xfrm>
            <a:off x="5347855" y="2963513"/>
            <a:ext cx="65947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Diary Information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LABRATS Academy contains a calendar of tests, each day is listed with the details of the country and testing undertaken.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calendar will show just how much testing has been undertaken across the world as well as provide information for a particular day.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You can access this resource using the following link: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hlinkClick r:id="rId3"/>
              </a:rPr>
              <a:t>https://www.labratsacademy.online/diary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0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mice wearing lab coats&#10;&#10;Description automatically generated">
            <a:extLst>
              <a:ext uri="{FF2B5EF4-FFF2-40B4-BE49-F238E27FC236}">
                <a16:creationId xmlns:a16="http://schemas.microsoft.com/office/drawing/2014/main" id="{5C4D32C3-9972-4197-D4C3-C2EDAF036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-1" b="-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6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oster of a science lab&#10;&#10;Description automatically generated with medium confidence">
            <a:extLst>
              <a:ext uri="{FF2B5EF4-FFF2-40B4-BE49-F238E27FC236}">
                <a16:creationId xmlns:a16="http://schemas.microsoft.com/office/drawing/2014/main" id="{2DE55D0E-9F59-FD14-8EEE-3D7BA1FD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46" y="1558334"/>
            <a:ext cx="3182154" cy="45018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7D77CE-B8CF-312E-FCA8-C93590281080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Operation Hurricane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55F1F-F7B4-22AC-1C5B-781D8B635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1365"/>
            <a:ext cx="2686050" cy="474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AEE04-4F6D-D3DA-DC32-9B359DDE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770" y="1311365"/>
            <a:ext cx="6328076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6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480</Words>
  <Application>Microsoft Office PowerPoint</Application>
  <PresentationFormat>Widescreen</PresentationFormat>
  <Paragraphs>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ICARIS Account</dc:creator>
  <cp:lastModifiedBy>ICARIS Account</cp:lastModifiedBy>
  <cp:revision>5</cp:revision>
  <dcterms:created xsi:type="dcterms:W3CDTF">2023-12-14T10:38:51Z</dcterms:created>
  <dcterms:modified xsi:type="dcterms:W3CDTF">2023-12-15T16:24:53Z</dcterms:modified>
</cp:coreProperties>
</file>